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presProps.xml" ContentType="application/vnd.openxmlformats-officedocument.presentationml.presProps+xml"/>
  <Override PartName="/ppt/media/image2.svg" ContentType="image/svg"/>
  <Override PartName="/ppt/media/image4.svg" ContentType="image/svg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</p:sldMasterIdLst>
  <p:sldIdLst>
    <p:sldId id="256" r:id="rId3"/>
  </p:sldIdLst>
  <p:sldSz cx="7556500" cy="10693400"/>
  <p:notesSz cx="7559675" cy="10691813"/>
  <p:embeddedFontLst>
    <p:embeddedFont>
      <p:font typeface="The Seasons"/>
      <p:regular r:id="rId4"/>
      <p:bold r:id="rId4"/>
    </p:embeddedFont>
    <p:embeddedFont>
      <p:font typeface="Proxima Nova Bold"/>
    </p:embeddedFont>
    <p:embeddedFont>
      <p:font typeface="Proxima Nova"/>
      <p:regular r:id="rId5"/>
      <p:bold r:id="rId5"/>
    </p:embeddedFont>
    <p:embeddedFont>
      <p:font typeface="Microsoft YaHei"/>
      <p:regular r:id="rId6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font" Target="fonts/Font_1_The_Seasons_Regular.fntdata"/><Relationship Id="rId5" Type="http://schemas.openxmlformats.org/officeDocument/2006/relationships/font" Target="fonts/Font_2_Proxima_Nova_Regular.fntdata"/><Relationship Id="rId6" Type="http://schemas.openxmlformats.org/officeDocument/2006/relationships/font" Target="fonts/Font_3_Microsoft_YaHei_Regular.fntdata"/><Relationship Id="rId7" Type="http://schemas.openxmlformats.org/officeDocument/2006/relationships/presProps" Target="presProps.xml"/>
</Relationships>
</file>

<file path=ppt/media/image1.png>
</file>

<file path=ppt/media/image2.svg>
</file>

<file path=ppt/media/image3.png>
</file>

<file path=ppt/media/image4.sv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3A3DBE5-C569-4A86-A7F8-199140548E19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632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632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BA2FF82-AFC7-4F88-B4EC-B8E27229AE4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8120" cy="63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8120" cy="3949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s-AR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s-AR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39560" cy="637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39560" cy="3949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s-AR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s-AR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8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42ED65C-E71B-4B3A-B84A-0EA10F20C3A9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DE4B3A3-3156-4F72-BF09-3285C7E4D66F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6000" cy="115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20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0948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s-A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6000" cy="468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6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0B976FD-F4DF-4E7B-87B8-6CC4C30BDF26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4240" cy="56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200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Pulse para editar el formato de texto del esquema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Segundo nivel del esquema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Tercer nivel del esquema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Cuarto nivel del esquema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Quinto nivel del esquema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Sexto nivel del esquema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Séptimo nivel del esquema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4240" cy="802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6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8A4ECB1-BDB6-45FC-9686-0973894C2EDB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0240" cy="146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4813ACD-DC4A-4347-9313-C3783BA21399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s-A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" name="PlaceHolder 5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157928D4-CF2F-49FA-89EB-32F5AD5D71AB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5240" cy="584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7760" cy="5849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s-A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966BB1B-FA9A-43F8-862E-A4309EAF7B25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4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43040" lvl="1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s-AR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143000" lvl="2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s-AR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600200" lvl="3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057400" lvl="4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06F5993-678C-463B-8C94-8A7CCB426F50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0240" cy="136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4000" b="1" u="none" strike="noStrike" cap="all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lang="es-AR" sz="4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0240" cy="149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lang="en-US" sz="20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lang="es-AR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&lt;fecha/hora&gt;</a:t>
            </a:r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s-AR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&lt;pie de página&gt;</a:t>
            </a:r>
            <a:endParaRPr lang="es-AR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6FF21D5-E32D-40A5-AE94-276A92623028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&lt;número&gt;</a:t>
            </a:fld>
            <a:endParaRPr lang="es-AR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svg"/><Relationship Id="rId3" Type="http://schemas.openxmlformats.org/officeDocument/2006/relationships/image" Target="../media/image3.png"/><Relationship Id="rId4" Type="http://schemas.openxmlformats.org/officeDocument/2006/relationships/image" Target="../media/image4.svg"/><Relationship Id="rId5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2"/>
          <p:cNvGrpSpPr/>
          <p:nvPr/>
        </p:nvGrpSpPr>
        <p:grpSpPr>
          <a:xfrm>
            <a:off x="560880" y="5109120"/>
            <a:ext cx="3925440" cy="7200"/>
            <a:chOff x="560880" y="5109120"/>
            <a:chExt cx="3925440" cy="7200"/>
          </a:xfrm>
        </p:grpSpPr>
        <p:sp>
          <p:nvSpPr>
            <p:cNvPr id="60" name="Freeform 3"/>
            <p:cNvSpPr/>
            <p:nvPr/>
          </p:nvSpPr>
          <p:spPr>
            <a:xfrm>
              <a:off x="560880" y="5109120"/>
              <a:ext cx="3925440" cy="7200"/>
            </a:xfrm>
            <a:custGeom>
              <a:avLst/>
              <a:gdLst>
                <a:gd name="textAreaLeft" fmla="*/ 0 w 3925440"/>
                <a:gd name="textAreaRight" fmla="*/ 3927600 w 3925440"/>
                <a:gd name="textAreaTop" fmla="*/ 0 h 7200"/>
                <a:gd name="textAreaBottom" fmla="*/ 9360 h 7200"/>
              </a:gdLst>
              <a:ahLst/>
              <a:cxnLst/>
              <a:rect l="textAreaLeft" t="textAreaTop" r="textAreaRight" b="textAreaBottom"/>
              <a:pathLst>
                <a:path w="14829029" h="35941">
                  <a:moveTo>
                    <a:pt x="0" y="0"/>
                  </a:moveTo>
                  <a:lnTo>
                    <a:pt x="14829029" y="0"/>
                  </a:lnTo>
                  <a:lnTo>
                    <a:pt x="14829029" y="35941"/>
                  </a:lnTo>
                  <a:lnTo>
                    <a:pt x="0" y="35941"/>
                  </a:lnTo>
                  <a:close/>
                </a:path>
              </a:pathLst>
            </a:custGeom>
            <a:solidFill>
              <a:srgbClr val="474747"/>
            </a:solidFill>
            <a:ln w="1270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35640" bIns="-35640" anchor="t">
              <a:noAutofit/>
            </a:bodyPr>
            <a:p>
              <a:pPr>
                <a:lnSpc>
                  <a:spcPct val="100000"/>
                </a:lnSpc>
              </a:pPr>
              <a:endParaRPr lang="es-AR" sz="1800" b="0" u="none" strike="noStrik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1" name="Freeform 4"/>
          <p:cNvSpPr/>
          <p:nvPr/>
        </p:nvSpPr>
        <p:spPr>
          <a:xfrm>
            <a:off x="5012280" y="3992760"/>
            <a:ext cx="226080" cy="226080"/>
          </a:xfrm>
          <a:custGeom>
            <a:avLst/>
            <a:gdLst>
              <a:gd name="textAreaLeft" fmla="*/ 0 w 226080"/>
              <a:gd name="textAreaRight" fmla="*/ 228240 w 226080"/>
              <a:gd name="textAreaTop" fmla="*/ 0 h 226080"/>
              <a:gd name="textAreaBottom" fmla="*/ 228240 h 226080"/>
            </a:gdLst>
            <a:ahLst/>
            <a:cxnLst/>
            <a:rect l="textAreaLeft" t="textAreaTop" r="textAreaRight" b="textAreaBottom"/>
            <a:pathLst>
              <a:path w="228218" h="228218">
                <a:moveTo>
                  <a:pt x="0" y="0"/>
                </a:moveTo>
                <a:lnTo>
                  <a:pt x="228218" y="0"/>
                </a:lnTo>
                <a:lnTo>
                  <a:pt x="228218" y="228218"/>
                </a:lnTo>
                <a:lnTo>
                  <a:pt x="0" y="22821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Freeform 5"/>
          <p:cNvSpPr/>
          <p:nvPr/>
        </p:nvSpPr>
        <p:spPr>
          <a:xfrm>
            <a:off x="5012280" y="4519080"/>
            <a:ext cx="226080" cy="226080"/>
          </a:xfrm>
          <a:custGeom>
            <a:avLst/>
            <a:gdLst>
              <a:gd name="textAreaLeft" fmla="*/ 0 w 226080"/>
              <a:gd name="textAreaRight" fmla="*/ 228240 w 226080"/>
              <a:gd name="textAreaTop" fmla="*/ 0 h 226080"/>
              <a:gd name="textAreaBottom" fmla="*/ 228240 h 226080"/>
            </a:gdLst>
            <a:ahLst/>
            <a:cxnLst/>
            <a:rect l="textAreaLeft" t="textAreaTop" r="textAreaRight" b="textAreaBottom"/>
            <a:pathLst>
              <a:path w="228218" h="228218">
                <a:moveTo>
                  <a:pt x="0" y="0"/>
                </a:moveTo>
                <a:lnTo>
                  <a:pt x="228218" y="0"/>
                </a:lnTo>
                <a:lnTo>
                  <a:pt x="228218" y="228218"/>
                </a:lnTo>
                <a:lnTo>
                  <a:pt x="0" y="228218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3" name="TextBox 8"/>
          <p:cNvSpPr/>
          <p:nvPr/>
        </p:nvSpPr>
        <p:spPr>
          <a:xfrm>
            <a:off x="600480" y="5974200"/>
            <a:ext cx="378360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1928"/>
              </a:lnSpc>
            </a:pPr>
            <a:r>
              <a:rPr lang="en-US" sz="137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{{exp_1_role}}</a:t>
            </a:r>
            <a:endParaRPr lang="es-AR" sz="13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TextBox 9"/>
          <p:cNvSpPr/>
          <p:nvPr/>
        </p:nvSpPr>
        <p:spPr>
          <a:xfrm>
            <a:off x="560880" y="6474600"/>
            <a:ext cx="3783600" cy="77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681120" lvl="3" indent="-170280" defTabSz="914400">
              <a:lnSpc>
                <a:spcPts val="1514"/>
              </a:lnSpc>
              <a:buClr>
                <a:srgbClr val="474747"/>
              </a:buClr>
              <a:buFont typeface="Arial"/>
              <a:buChar char="￭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{{exp_1_b1}}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20" lvl="3" indent="-170280" defTabSz="914400">
              <a:lnSpc>
                <a:spcPts val="1514"/>
              </a:lnSpc>
              <a:buClr>
                <a:srgbClr val="474747"/>
              </a:buClr>
              <a:buFont typeface="Arial"/>
              <a:buChar char="￭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{{exp_1_b2}}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20" lvl="3" indent="-170280" defTabSz="914400">
              <a:lnSpc>
                <a:spcPts val="1514"/>
              </a:lnSpc>
              <a:buClr>
                <a:srgbClr val="474747"/>
              </a:buClr>
              <a:buFont typeface="Arial"/>
              <a:buChar char="￭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{{exp_1_b3}}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20" indent="-170280" defTabSz="914400">
              <a:lnSpc>
                <a:spcPts val="1514"/>
              </a:lnSpc>
              <a:tabLst>
                <a:tab algn="l" pos="0"/>
              </a:tabLst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5" name="TextBox 10"/>
          <p:cNvSpPr/>
          <p:nvPr/>
        </p:nvSpPr>
        <p:spPr>
          <a:xfrm>
            <a:off x="600480" y="6210360"/>
            <a:ext cx="1850760" cy="23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621"/>
              </a:lnSpc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{{EXP_1_COMPANY}}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TextBox 11"/>
          <p:cNvSpPr/>
          <p:nvPr/>
        </p:nvSpPr>
        <p:spPr>
          <a:xfrm>
            <a:off x="600480" y="7733520"/>
            <a:ext cx="3544560" cy="263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1928"/>
              </a:lnSpc>
            </a:pPr>
            <a:r>
              <a:rPr lang="en-US" sz="137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{{exp_2_role}}</a:t>
            </a:r>
            <a:endParaRPr lang="es-AR" sz="13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" name="TextBox 12"/>
          <p:cNvSpPr/>
          <p:nvPr/>
        </p:nvSpPr>
        <p:spPr>
          <a:xfrm>
            <a:off x="759600" y="8310600"/>
            <a:ext cx="3783600" cy="964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486360" lvl="2" indent="-162000" defTabSz="914400">
              <a:lnSpc>
                <a:spcPts val="1514"/>
              </a:lnSpc>
              <a:buClr>
                <a:srgbClr val="474747"/>
              </a:buClr>
              <a:buFont typeface="Arial"/>
              <a:buChar char="⚬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{{exp_2_b1}}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86360" lvl="2" indent="-162000" defTabSz="914400">
              <a:lnSpc>
                <a:spcPts val="1514"/>
              </a:lnSpc>
              <a:buClr>
                <a:srgbClr val="474747"/>
              </a:buClr>
              <a:buFont typeface="Arial"/>
              <a:buChar char="⚬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{{exp_2_b2}}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86360" lvl="2" indent="-162000" defTabSz="914400">
              <a:lnSpc>
                <a:spcPts val="1514"/>
              </a:lnSpc>
              <a:buClr>
                <a:srgbClr val="474747"/>
              </a:buClr>
              <a:buFont typeface="Arial"/>
              <a:buChar char="⚬"/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{{exp_2_b3}}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86360" indent="-162000" defTabSz="914400">
              <a:lnSpc>
                <a:spcPts val="1514"/>
              </a:lnSpc>
              <a:tabLst>
                <a:tab algn="l" pos="0"/>
              </a:tabLst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86360" indent="-162000" defTabSz="914400">
              <a:lnSpc>
                <a:spcPts val="1514"/>
              </a:lnSpc>
              <a:tabLst>
                <a:tab algn="l" pos="0"/>
              </a:tabLst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TextBox 13"/>
          <p:cNvSpPr/>
          <p:nvPr/>
        </p:nvSpPr>
        <p:spPr>
          <a:xfrm>
            <a:off x="600480" y="8028000"/>
            <a:ext cx="1599480" cy="23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621"/>
              </a:lnSpc>
            </a:pPr>
            <a:r>
              <a:rPr lang="en-US" sz="108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{{EXP_2_COMPANY}}</a:t>
            </a:r>
            <a:endParaRPr lang="es-AR" sz="10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9" name="TextBox 14"/>
          <p:cNvSpPr/>
          <p:nvPr/>
        </p:nvSpPr>
        <p:spPr>
          <a:xfrm>
            <a:off x="569520" y="2970360"/>
            <a:ext cx="3988800" cy="28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just" defTabSz="914400">
              <a:lnSpc>
                <a:spcPts val="1945"/>
              </a:lnSpc>
            </a:pPr>
            <a:r>
              <a:rPr lang="en-US" sz="130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{{about}}</a:t>
            </a:r>
            <a:endParaRPr lang="es-AR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TextBox 15"/>
          <p:cNvSpPr/>
          <p:nvPr/>
        </p:nvSpPr>
        <p:spPr>
          <a:xfrm>
            <a:off x="569520" y="5491080"/>
            <a:ext cx="2757960" cy="26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976"/>
              </a:lnSpc>
            </a:pPr>
            <a:r>
              <a:rPr lang="en-US" sz="1410" b="1" u="none" spc="28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EXPERIENCIA LABORAL</a:t>
            </a:r>
            <a:endParaRPr lang="es-AR" sz="141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TextBox 16"/>
          <p:cNvSpPr/>
          <p:nvPr/>
        </p:nvSpPr>
        <p:spPr>
          <a:xfrm>
            <a:off x="5404680" y="3895560"/>
            <a:ext cx="169596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491"/>
              </a:lnSpc>
            </a:pPr>
            <a:r>
              <a:rPr lang="en-US" sz="10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Teléfono:</a:t>
            </a:r>
            <a:endParaRPr lang="es-AR" sz="10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1491"/>
              </a:lnSpc>
            </a:pPr>
            <a:r>
              <a:rPr lang="en-US" sz="10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{{contact_phone}}</a:t>
            </a:r>
            <a:endParaRPr lang="es-AR" sz="10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TextBox 17"/>
          <p:cNvSpPr/>
          <p:nvPr/>
        </p:nvSpPr>
        <p:spPr>
          <a:xfrm>
            <a:off x="5409000" y="4421880"/>
            <a:ext cx="1691640" cy="38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491"/>
              </a:lnSpc>
            </a:pPr>
            <a:r>
              <a:rPr lang="en-US" sz="10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Correo electrónico:</a:t>
            </a:r>
            <a:endParaRPr lang="es-AR" sz="10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1491"/>
              </a:lnSpc>
            </a:pPr>
            <a:r>
              <a:rPr lang="en-US" sz="10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{{contact_email}}</a:t>
            </a:r>
            <a:endParaRPr lang="es-AR" sz="10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3" name="TextBox 18"/>
          <p:cNvSpPr/>
          <p:nvPr/>
        </p:nvSpPr>
        <p:spPr>
          <a:xfrm>
            <a:off x="4993200" y="5236560"/>
            <a:ext cx="2107440" cy="234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{{skill_1}}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{{skill_2}}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{{skill_3}}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{{skill_4}}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{{skill_5}}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{{skill_6}}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lvl="2" indent="-173520" defTabSz="914400">
              <a:lnSpc>
                <a:spcPts val="2268"/>
              </a:lnSpc>
              <a:buClr>
                <a:srgbClr val="474747"/>
              </a:buClr>
              <a:buFont typeface="Arial"/>
              <a:buChar char="⚬"/>
            </a:pPr>
            <a:r>
              <a:rPr lang="en-US" sz="115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{{skill_7}}</a:t>
            </a:r>
            <a:endParaRPr lang="es-AR" sz="11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0200" indent="-173520" defTabSz="914400">
              <a:lnSpc>
                <a:spcPts val="2268"/>
              </a:lnSpc>
              <a:tabLst>
                <a:tab algn="l" pos="0"/>
              </a:tabLst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TextBox 19"/>
          <p:cNvSpPr/>
          <p:nvPr/>
        </p:nvSpPr>
        <p:spPr>
          <a:xfrm>
            <a:off x="5012280" y="5080320"/>
            <a:ext cx="163908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930"/>
              </a:lnSpc>
            </a:pPr>
            <a:r>
              <a:rPr lang="en-US" sz="138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HABILIDADES</a:t>
            </a:r>
            <a:endParaRPr lang="es-AR" sz="13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" name="TextBox 20"/>
          <p:cNvSpPr/>
          <p:nvPr/>
        </p:nvSpPr>
        <p:spPr>
          <a:xfrm>
            <a:off x="569520" y="748800"/>
            <a:ext cx="3382920" cy="75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5185"/>
              </a:lnSpc>
            </a:pPr>
            <a:r>
              <a:rPr lang="en-US" sz="4140" b="0" u="none" strike="noStrike">
                <a:solidFill>
                  <a:srgbClr val="231f20"/>
                </a:solidFill>
                <a:effectLst/>
                <a:uFillTx/>
                <a:latin typeface="The Seasons"/>
                <a:ea typeface="The Seasons"/>
              </a:rPr>
              <a:t>{{name}}</a:t>
            </a:r>
            <a:endParaRPr lang="es-AR" sz="414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TextBox 21"/>
          <p:cNvSpPr/>
          <p:nvPr/>
        </p:nvSpPr>
        <p:spPr>
          <a:xfrm>
            <a:off x="680400" y="2381760"/>
            <a:ext cx="1690200" cy="42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820"/>
              </a:lnSpc>
            </a:pPr>
            <a:r>
              <a:rPr lang="en-US" sz="2020" b="0" u="none" spc="201" strike="noStrike">
                <a:solidFill>
                  <a:srgbClr val="231f20"/>
                </a:solidFill>
                <a:effectLst/>
                <a:uFillTx/>
                <a:latin typeface="The Seasons"/>
                <a:ea typeface="The Seasons"/>
              </a:rPr>
              <a:t>SOBRE MÍ</a:t>
            </a:r>
            <a:endParaRPr lang="es-AR" sz="202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" name="TextBox 22"/>
          <p:cNvSpPr/>
          <p:nvPr/>
        </p:nvSpPr>
        <p:spPr>
          <a:xfrm>
            <a:off x="5012280" y="3375360"/>
            <a:ext cx="131868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930"/>
              </a:lnSpc>
            </a:pPr>
            <a:r>
              <a:rPr lang="en-US" sz="138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CONTACTO</a:t>
            </a:r>
            <a:endParaRPr lang="es-AR" sz="13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8" name="TextBox 23"/>
          <p:cNvSpPr/>
          <p:nvPr/>
        </p:nvSpPr>
        <p:spPr>
          <a:xfrm>
            <a:off x="5012280" y="8062560"/>
            <a:ext cx="2201400" cy="203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568"/>
              </a:lnSpc>
            </a:pPr>
            <a:r>
              <a:rPr lang="en-US" sz="1120" b="1" u="none" spc="20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{{edu_1_degree}}</a:t>
            </a:r>
            <a:endParaRPr lang="es-AR" sz="112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TextBox 24"/>
          <p:cNvSpPr/>
          <p:nvPr/>
        </p:nvSpPr>
        <p:spPr>
          <a:xfrm>
            <a:off x="5012280" y="8271720"/>
            <a:ext cx="1849320" cy="61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553"/>
              </a:lnSpc>
            </a:pPr>
            <a:r>
              <a:rPr lang="en-US" sz="9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{{edu_1_school}}</a:t>
            </a:r>
            <a:endParaRPr lang="es-AR" sz="9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1553"/>
              </a:lnSpc>
            </a:pP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1553"/>
              </a:lnSpc>
            </a:pPr>
            <a:r>
              <a:rPr lang="en-US" sz="970" b="0" u="none" strike="noStrike">
                <a:solidFill>
                  <a:srgbClr val="474747"/>
                </a:solidFill>
                <a:effectLst/>
                <a:uFillTx/>
                <a:latin typeface="Proxima Nova"/>
                <a:ea typeface="Proxima Nova"/>
              </a:rPr>
              <a:t>{{EDU_1_YEARS}}</a:t>
            </a:r>
            <a:endParaRPr lang="es-AR" sz="9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25"/>
          <p:cNvSpPr/>
          <p:nvPr/>
        </p:nvSpPr>
        <p:spPr>
          <a:xfrm>
            <a:off x="4993200" y="7743240"/>
            <a:ext cx="1639080" cy="25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1930"/>
              </a:lnSpc>
            </a:pPr>
            <a:r>
              <a:rPr lang="en-US" sz="1380" b="1" u="none" spc="26" strike="noStrike">
                <a:solidFill>
                  <a:srgbClr val="3d3d3d"/>
                </a:solidFill>
                <a:effectLst/>
                <a:uFillTx/>
                <a:latin typeface="Proxima Nova Bold"/>
                <a:ea typeface="Proxima Nova Bold"/>
              </a:rPr>
              <a:t>EDUCACIÓN</a:t>
            </a:r>
            <a:endParaRPr lang="es-AR" sz="138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1" name=""/>
          <p:cNvSpPr/>
          <p:nvPr/>
        </p:nvSpPr>
        <p:spPr>
          <a:xfrm>
            <a:off x="4710600" y="407520"/>
            <a:ext cx="220428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lang="es-AR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{{%photo}}</a:t>
            </a:r>
            <a:endParaRPr lang="es-AR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</TotalTime>
  <Application>LibreOffice/25.8.4.2$Windows_X86_64 LibreOffice_project/290daaa01b999472f0c7a3890eb6a550fd74c6df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DAG7zSUqy34</dc:identifier>
  <dc:language>es-AR</dc:language>
  <cp:lastModifiedBy/>
  <dcterms:modified xsi:type="dcterms:W3CDTF">2025-12-30T18:15:01Z</dcterms:modified>
  <cp:revision>7</cp:revision>
  <dc:subject/>
  <dc:title>Currículum Vitae Cv de Marketing Minimalista Beige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